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DEEA-5C01-40D8-95E4-2C0FF972F4B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BB2E-97A1-4B78-B6F1-49AC2C8B0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Old Wire Road Elementary School</a:t>
            </a:r>
          </a:p>
          <a:p>
            <a:r>
              <a:rPr lang="en-US" smtClean="0">
                <a:solidFill>
                  <a:schemeClr val="tx1"/>
                </a:solidFill>
              </a:rPr>
              <a:t>Text Talk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en/thumb/8/8d/Where_The_Wild_Things_Are_(book)_cover.jpg/300px-Where_The_Wild_Things_Are_(book)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33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picture?</a:t>
            </a:r>
            <a:br>
              <a:rPr lang="en-US" dirty="0" smtClean="0"/>
            </a:br>
            <a:r>
              <a:rPr lang="en-US" dirty="0" smtClean="0"/>
              <a:t>(mischief, gnashed, tamed)</a:t>
            </a:r>
            <a:endParaRPr lang="en-US" dirty="0"/>
          </a:p>
        </p:txBody>
      </p:sp>
      <p:pic>
        <p:nvPicPr>
          <p:cNvPr id="4" name="Content Placeholder 3" descr="l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4953000" cy="3200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Mischief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Being naughty</a:t>
            </a:r>
          </a:p>
          <a:p>
            <a:endParaRPr lang="en-US" dirty="0"/>
          </a:p>
        </p:txBody>
      </p:sp>
      <p:pic>
        <p:nvPicPr>
          <p:cNvPr id="1026" name="Picture 2" descr="http://1.bp.blogspot.com/-U04fzzbXqUc/UAMCw9LXfpI/AAAAAAAAAiM/3--6R91YOnU/s1600/dog-stealing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71800"/>
            <a:ext cx="3962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Gnashed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rub your teeth together with noise to show anger, worry, or pain</a:t>
            </a:r>
          </a:p>
          <a:p>
            <a:endParaRPr lang="en-US" dirty="0"/>
          </a:p>
        </p:txBody>
      </p:sp>
      <p:pic>
        <p:nvPicPr>
          <p:cNvPr id="4" name="Picture 3" descr="gnashing 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2693060"/>
            <a:ext cx="5461000" cy="3523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Tamed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gent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343944"/>
            <a:ext cx="4572000" cy="3038475"/>
          </a:xfrm>
        </p:spPr>
      </p:pic>
      <p:sp>
        <p:nvSpPr>
          <p:cNvPr id="5" name="TextBox 4"/>
          <p:cNvSpPr txBox="1"/>
          <p:nvPr/>
        </p:nvSpPr>
        <p:spPr>
          <a:xfrm>
            <a:off x="2362200" y="5943600"/>
            <a:ext cx="499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make gentle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shows mischief? </a:t>
            </a:r>
            <a:endParaRPr lang="en-US" dirty="0"/>
          </a:p>
        </p:txBody>
      </p:sp>
      <p:pic>
        <p:nvPicPr>
          <p:cNvPr id="4" name="Content Placeholder 3" descr="mischi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3819525" cy="2438400"/>
          </a:xfrm>
        </p:spPr>
      </p:pic>
      <p:pic>
        <p:nvPicPr>
          <p:cNvPr id="1026" name="Picture 2" descr="http://t0.gstatic.com/images?q=tbn:ANd9GcQ0eZEDcEIruCATRLh6HDELADYep2iND0c-CHmr99XHaZ3mWu3cDhnKuX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2028825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something </a:t>
            </a:r>
            <a:r>
              <a:rPr lang="en-US" smtClean="0"/>
              <a:t>gnashing it’s </a:t>
            </a:r>
            <a:r>
              <a:rPr lang="en-US" dirty="0" smtClean="0"/>
              <a:t>teeth?</a:t>
            </a:r>
            <a:endParaRPr lang="en-US" dirty="0"/>
          </a:p>
        </p:txBody>
      </p:sp>
      <p:pic>
        <p:nvPicPr>
          <p:cNvPr id="4" name="Content Placeholder 3" descr="gnashing tee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1743075" cy="2619375"/>
          </a:xfrm>
        </p:spPr>
      </p:pic>
      <p:pic>
        <p:nvPicPr>
          <p:cNvPr id="22530" name="Picture 2" descr="http://t2.gstatic.com/images?q=tbn:ANd9GcTg7NURw0HIkJIkbAW43JXzNuoTwHra97lwTTKaHfJSWj_NNIqIhEiLkmn9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90800"/>
            <a:ext cx="22479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something tame?</a:t>
            </a:r>
            <a:endParaRPr lang="en-US" dirty="0"/>
          </a:p>
        </p:txBody>
      </p:sp>
      <p:pic>
        <p:nvPicPr>
          <p:cNvPr id="4" name="Content Placeholder 3" descr="crazy fr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3619500" cy="2895600"/>
          </a:xfrm>
        </p:spPr>
      </p:pic>
      <p:pic>
        <p:nvPicPr>
          <p:cNvPr id="21506" name="Picture 2" descr="http://www.photocase.com/stock-photos/251673-stock-photo-calm-animal-relaxation-dog-lie-bre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2143125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word goes with this picture?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(mischief, gnashed, tamed)</a:t>
            </a:r>
            <a:endParaRPr lang="en-US" dirty="0"/>
          </a:p>
        </p:txBody>
      </p:sp>
      <p:pic>
        <p:nvPicPr>
          <p:cNvPr id="15362" name="Picture 2" descr="http://i.huffpost.com/gen/378608/thumbs/s-KIDS-STEALING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 word goes with this picture?</a:t>
            </a:r>
            <a:br>
              <a:rPr lang="en-US" dirty="0" smtClean="0"/>
            </a:br>
            <a:r>
              <a:rPr lang="en-US" dirty="0" smtClean="0"/>
              <a:t>(mischief, gnashed, tamed)</a:t>
            </a:r>
            <a:endParaRPr lang="en-US" dirty="0"/>
          </a:p>
        </p:txBody>
      </p:sp>
      <p:pic>
        <p:nvPicPr>
          <p:cNvPr id="4" name="Content Placeholder 3" descr="gn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3048000" cy="2895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70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Mischief</vt:lpstr>
      <vt:lpstr>Gnashed</vt:lpstr>
      <vt:lpstr>Tamed </vt:lpstr>
      <vt:lpstr>Which picture shows mischief? </vt:lpstr>
      <vt:lpstr>Which picture shows something gnashing it’s teeth?</vt:lpstr>
      <vt:lpstr>Which picture shows something tame?</vt:lpstr>
      <vt:lpstr>Which word goes with this picture?</vt:lpstr>
      <vt:lpstr>Which  word goes with this picture? (mischief, gnashed, tamed)</vt:lpstr>
      <vt:lpstr>Which word goes with this picture? (mischief, gnashed, tamed)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22</cp:revision>
  <dcterms:created xsi:type="dcterms:W3CDTF">2012-10-19T19:22:01Z</dcterms:created>
  <dcterms:modified xsi:type="dcterms:W3CDTF">2012-10-26T19:09:49Z</dcterms:modified>
</cp:coreProperties>
</file>